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9C11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64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45158"/>
            <a:ext cx="1331782" cy="406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8230" y="4583001"/>
            <a:ext cx="908862" cy="32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75209" y="732037"/>
            <a:ext cx="1321933" cy="396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41796" y="2178244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72661" y="2942236"/>
            <a:ext cx="921808" cy="394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68342" y="2762372"/>
            <a:ext cx="1028802" cy="341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5294" y="1198502"/>
            <a:ext cx="1071096" cy="40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350861"/>
            <a:ext cx="1351601" cy="255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5208" y="4514335"/>
            <a:ext cx="1321935" cy="299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9910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noProof="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소요기술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4778558" cy="564140"/>
            <a:chOff x="115922" y="0"/>
            <a:chExt cx="4778558" cy="564140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819284" y="164030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35774" cy="564140"/>
            <a:chOff x="115922" y="0"/>
            <a:chExt cx="6835774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02807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44012" cy="564140"/>
            <a:chOff x="115922" y="0"/>
            <a:chExt cx="6844012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11045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9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2986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57607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33913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22464"/>
            <a:ext cx="258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486181" cy="72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58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49917" y="115562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208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855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76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6262" y="1818354"/>
            <a:ext cx="5965568" cy="1694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2223</Words>
  <Application>Microsoft Office PowerPoint</Application>
  <PresentationFormat>와이드스크린</PresentationFormat>
  <Paragraphs>842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나눔고딕 ExtraBold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맑은 고딕</vt:lpstr>
      <vt:lpstr>함초롬돋움</vt:lpstr>
      <vt:lpstr>Arial</vt:lpstr>
      <vt:lpstr>Bahnschrift Condensed</vt:lpstr>
      <vt:lpstr>Franklin Gothic Medium</vt:lpstr>
      <vt:lpstr>Wingdings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76</cp:revision>
  <dcterms:created xsi:type="dcterms:W3CDTF">2022-09-30T01:33:13Z</dcterms:created>
  <dcterms:modified xsi:type="dcterms:W3CDTF">2022-10-12T05:30:23Z</dcterms:modified>
</cp:coreProperties>
</file>